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97"/>
    <p:restoredTop sz="94632"/>
  </p:normalViewPr>
  <p:slideViewPr>
    <p:cSldViewPr snapToGrid="0" snapToObjects="1">
      <p:cViewPr>
        <p:scale>
          <a:sx n="99" d="100"/>
          <a:sy n="99" d="100"/>
        </p:scale>
        <p:origin x="-52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5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64131-FE4D-0244-A231-DBDE1F6356BC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76814" y="941792"/>
            <a:ext cx="9144000" cy="3063240"/>
            <a:chOff x="1455234" y="1019851"/>
            <a:chExt cx="9144000" cy="3063240"/>
          </a:xfrm>
        </p:grpSpPr>
        <p:grpSp>
          <p:nvGrpSpPr>
            <p:cNvPr id="14" name="Group 13"/>
            <p:cNvGrpSpPr/>
            <p:nvPr/>
          </p:nvGrpSpPr>
          <p:grpSpPr>
            <a:xfrm>
              <a:off x="6027234" y="1019851"/>
              <a:ext cx="4572000" cy="3063240"/>
              <a:chOff x="1374078" y="1344980"/>
              <a:chExt cx="4572000" cy="3063240"/>
            </a:xfrm>
          </p:grpSpPr>
          <p:pic>
            <p:nvPicPr>
              <p:cNvPr id="5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4078" y="1344980"/>
                <a:ext cx="4572000" cy="3063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018049" y="3222701"/>
                <a:ext cx="557562" cy="133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13570" y="1344980"/>
                <a:ext cx="1196897" cy="1381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455234" y="1019851"/>
              <a:ext cx="4572000" cy="3063240"/>
              <a:chOff x="5946078" y="1344980"/>
              <a:chExt cx="4572000" cy="306324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078" y="1347625"/>
                <a:ext cx="4572000" cy="30605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9668108" y="1635508"/>
                <a:ext cx="702526" cy="1375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285570" y="1344980"/>
                <a:ext cx="1297259" cy="1381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6027234" y="1019851"/>
              <a:ext cx="0" cy="30632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981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1" y="989626"/>
            <a:ext cx="8674100" cy="325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2817" y="4521740"/>
            <a:ext cx="6801852" cy="280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3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05832" y="1563437"/>
            <a:ext cx="9448388" cy="4333491"/>
            <a:chOff x="1205832" y="1563437"/>
            <a:chExt cx="9448388" cy="43334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32" y="1563437"/>
              <a:ext cx="4194341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8953" y="1563437"/>
              <a:ext cx="4195267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”Next” button (enclosed within the red rectangle)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highlighted portion in blue just means we append the following to our </a:t>
              </a:r>
              <a:r>
                <a:rPr lang="en-US" dirty="0" err="1" smtClean="0"/>
                <a:t>url</a:t>
              </a:r>
              <a:r>
                <a:rPr lang="en-US" dirty="0"/>
                <a:t> </a:t>
              </a:r>
              <a:r>
                <a:rPr lang="en-US" dirty="0" smtClean="0"/>
                <a:t>(if we want another page of campaigns): </a:t>
              </a:r>
              <a:r>
                <a:rPr lang="en-US" b="1" dirty="0" err="1" smtClean="0"/>
                <a:t>find?category</a:t>
              </a:r>
              <a:r>
                <a:rPr lang="en-US" b="1" dirty="0" smtClean="0"/>
                <a:t>=</a:t>
              </a:r>
              <a:r>
                <a:rPr lang="en-US" b="1" dirty="0" err="1" smtClean="0"/>
                <a:t>Health&amp;page</a:t>
              </a:r>
              <a:r>
                <a:rPr lang="en-US" b="1" dirty="0" smtClean="0"/>
                <a:t>=2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3213" y="3682231"/>
              <a:ext cx="374544" cy="122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93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9620" y="1563437"/>
            <a:ext cx="10202281" cy="4333491"/>
            <a:chOff x="839620" y="1563437"/>
            <a:chExt cx="10202281" cy="433349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title for the first campaign you see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link </a:t>
              </a:r>
              <a:r>
                <a:rPr lang="en-US" dirty="0"/>
                <a:t>(enclosed within the red rectangle) </a:t>
              </a:r>
              <a:r>
                <a:rPr lang="en-US" dirty="0" smtClean="0"/>
                <a:t>is the </a:t>
              </a:r>
              <a:r>
                <a:rPr lang="en-US" dirty="0" err="1" smtClean="0"/>
                <a:t>url</a:t>
              </a:r>
              <a:r>
                <a:rPr lang="en-US" dirty="0" smtClean="0"/>
                <a:t> for an individual campaign. We will scrape all the individual campaigns on a page. </a:t>
              </a:r>
              <a:endParaRPr lang="en-US" b="1" dirty="0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20" y="1563437"/>
              <a:ext cx="445479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773" y="1563437"/>
              <a:ext cx="445312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0143067" y="2438401"/>
              <a:ext cx="533400" cy="101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72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2817" y="1022684"/>
            <a:ext cx="8483600" cy="2743200"/>
            <a:chOff x="1822817" y="1022684"/>
            <a:chExt cx="8483600" cy="2743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817" y="1022684"/>
              <a:ext cx="8483600" cy="2743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62895" y="2139074"/>
              <a:ext cx="6156101" cy="3079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4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5000" y="2146300"/>
            <a:ext cx="5842000" cy="2552700"/>
            <a:chOff x="3175000" y="2146300"/>
            <a:chExt cx="5842000" cy="2552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00" y="2146300"/>
              <a:ext cx="5842000" cy="25527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5780" y="3400023"/>
              <a:ext cx="5434885" cy="2704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404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15365" y="3785745"/>
            <a:ext cx="6845300" cy="426362"/>
            <a:chOff x="2015365" y="3785745"/>
            <a:chExt cx="6845300" cy="42636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365" y="3856507"/>
              <a:ext cx="6845300" cy="3556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215944" y="3785745"/>
              <a:ext cx="1906073" cy="274320"/>
            </a:xfrm>
            <a:prstGeom prst="rect">
              <a:avLst/>
            </a:prstGeom>
            <a:noFill/>
            <a:ln w="793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3233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3844</TotalTime>
  <Words>88</Words>
  <Application>Microsoft Macintosh PowerPoint</Application>
  <PresentationFormat>Widescreen</PresentationFormat>
  <Paragraphs>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 Galarnyk</dc:creator>
  <cp:lastModifiedBy>Michael J Galarnyk</cp:lastModifiedBy>
  <cp:revision>27</cp:revision>
  <dcterms:created xsi:type="dcterms:W3CDTF">2017-09-08T21:23:37Z</dcterms:created>
  <dcterms:modified xsi:type="dcterms:W3CDTF">2017-09-18T02:48:42Z</dcterms:modified>
</cp:coreProperties>
</file>